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581" r:id="rId2"/>
    <p:sldId id="578" r:id="rId3"/>
    <p:sldId id="604" r:id="rId4"/>
    <p:sldId id="602" r:id="rId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4" autoAdjust="0"/>
    <p:restoredTop sz="91396" autoAdjust="0"/>
  </p:normalViewPr>
  <p:slideViewPr>
    <p:cSldViewPr>
      <p:cViewPr varScale="1">
        <p:scale>
          <a:sx n="200" d="100"/>
          <a:sy n="200" d="100"/>
        </p:scale>
        <p:origin x="184" y="46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1/19/18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7:17-24</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Times New Roman" charset="0"/>
                <a:cs typeface="Times New Roman" charset="0"/>
              </a:rPr>
              <a:t>17 </a:t>
            </a:r>
            <a:r>
              <a:rPr lang="en-AU" sz="3200" dirty="0">
                <a:solidFill>
                  <a:schemeClr val="bg1"/>
                </a:solidFill>
                <a:latin typeface="Times New Roman" charset="0"/>
                <a:ea typeface="Times New Roman" charset="0"/>
                <a:cs typeface="Times New Roman" charset="0"/>
              </a:rPr>
              <a:t>Only let each person lead the life that the Lord has assigned to him, and to which God has called him.  This is my rule in all the churches.  </a:t>
            </a:r>
            <a:r>
              <a:rPr lang="en-AU" sz="3200" b="1" baseline="30000" dirty="0">
                <a:solidFill>
                  <a:schemeClr val="bg1"/>
                </a:solidFill>
                <a:latin typeface="Times New Roman" charset="0"/>
                <a:ea typeface="Times New Roman" charset="0"/>
                <a:cs typeface="Times New Roman" charset="0"/>
              </a:rPr>
              <a:t>18 </a:t>
            </a:r>
            <a:r>
              <a:rPr lang="en-AU" sz="3200" dirty="0">
                <a:solidFill>
                  <a:schemeClr val="bg1"/>
                </a:solidFill>
                <a:latin typeface="Times New Roman" charset="0"/>
                <a:ea typeface="Times New Roman" charset="0"/>
                <a:cs typeface="Times New Roman" charset="0"/>
              </a:rPr>
              <a:t>Was anyone at the time of his call already circumcised?  Let him not seek to remove the marks of circumcision.  Was anyone at the time of his call uncircumcised?  Let him not seek circumcision.  </a:t>
            </a:r>
            <a:r>
              <a:rPr lang="en-AU" sz="3200" b="1" baseline="30000" dirty="0">
                <a:solidFill>
                  <a:schemeClr val="bg1"/>
                </a:solidFill>
                <a:latin typeface="Times New Roman" charset="0"/>
                <a:ea typeface="Times New Roman" charset="0"/>
                <a:cs typeface="Times New Roman" charset="0"/>
              </a:rPr>
              <a:t>19 </a:t>
            </a:r>
            <a:r>
              <a:rPr lang="en-AU" sz="3200" dirty="0">
                <a:solidFill>
                  <a:schemeClr val="bg1"/>
                </a:solidFill>
                <a:latin typeface="Times New Roman" charset="0"/>
                <a:ea typeface="Times New Roman" charset="0"/>
                <a:cs typeface="Times New Roman" charset="0"/>
              </a:rPr>
              <a:t>For neither circumcision counts for anything nor uncircumcision, but keeping the commandments of God.  </a:t>
            </a:r>
            <a:r>
              <a:rPr lang="en-AU" sz="3200" b="1" baseline="30000" dirty="0">
                <a:solidFill>
                  <a:schemeClr val="bg1"/>
                </a:solidFill>
                <a:latin typeface="Times New Roman" charset="0"/>
                <a:ea typeface="Times New Roman" charset="0"/>
                <a:cs typeface="Times New Roman" charset="0"/>
              </a:rPr>
              <a:t>20 </a:t>
            </a:r>
            <a:r>
              <a:rPr lang="en-AU" sz="3200" dirty="0">
                <a:solidFill>
                  <a:schemeClr val="bg1"/>
                </a:solidFill>
                <a:latin typeface="Times New Roman" charset="0"/>
                <a:ea typeface="Times New Roman" charset="0"/>
                <a:cs typeface="Times New Roman" charset="0"/>
              </a:rPr>
              <a:t>Each one should remain in the condition in which he was called.</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8911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a:solidFill>
                  <a:schemeClr val="bg1"/>
                </a:solidFill>
                <a:latin typeface="Times New Roman" charset="0"/>
                <a:ea typeface="Times New Roman" charset="0"/>
                <a:cs typeface="Times New Roman" charset="0"/>
              </a:rPr>
              <a:t>21 </a:t>
            </a:r>
            <a:r>
              <a:rPr lang="en-AU" sz="3200" dirty="0">
                <a:solidFill>
                  <a:schemeClr val="bg1"/>
                </a:solidFill>
                <a:latin typeface="Times New Roman" charset="0"/>
                <a:ea typeface="Times New Roman" charset="0"/>
                <a:cs typeface="Times New Roman" charset="0"/>
              </a:rPr>
              <a:t>Were you a bondservant when called?  Do not be concerned about it.  (But if you can gain your freedom, avail yourself of the opportunity.)  </a:t>
            </a:r>
            <a:r>
              <a:rPr lang="en-AU" sz="3200" b="1" baseline="30000" dirty="0">
                <a:solidFill>
                  <a:schemeClr val="bg1"/>
                </a:solidFill>
                <a:latin typeface="Times New Roman" charset="0"/>
                <a:ea typeface="Times New Roman" charset="0"/>
                <a:cs typeface="Times New Roman" charset="0"/>
              </a:rPr>
              <a:t>22 </a:t>
            </a:r>
            <a:r>
              <a:rPr lang="en-AU" sz="3200" dirty="0">
                <a:solidFill>
                  <a:schemeClr val="bg1"/>
                </a:solidFill>
                <a:latin typeface="Times New Roman" charset="0"/>
                <a:ea typeface="Times New Roman" charset="0"/>
                <a:cs typeface="Times New Roman" charset="0"/>
              </a:rPr>
              <a:t>For he who was called in the Lord as a bondservant is a freedman of the Lord.  Likewise he who was free when called is a bondservant of Christ.  </a:t>
            </a:r>
            <a:r>
              <a:rPr lang="en-AU" sz="3200" b="1" baseline="30000" dirty="0">
                <a:solidFill>
                  <a:schemeClr val="bg1"/>
                </a:solidFill>
                <a:latin typeface="Times New Roman" charset="0"/>
                <a:ea typeface="Times New Roman" charset="0"/>
                <a:cs typeface="Times New Roman" charset="0"/>
              </a:rPr>
              <a:t>23 </a:t>
            </a:r>
            <a:r>
              <a:rPr lang="en-AU" sz="3200" dirty="0">
                <a:solidFill>
                  <a:schemeClr val="bg1"/>
                </a:solidFill>
                <a:latin typeface="Times New Roman" charset="0"/>
                <a:ea typeface="Times New Roman" charset="0"/>
                <a:cs typeface="Times New Roman" charset="0"/>
              </a:rPr>
              <a:t>You were bought with a price; do not become bondservants of men.  </a:t>
            </a:r>
            <a:r>
              <a:rPr lang="en-AU" sz="3200" b="1" baseline="30000" dirty="0">
                <a:solidFill>
                  <a:schemeClr val="bg1"/>
                </a:solidFill>
                <a:latin typeface="Times New Roman" charset="0"/>
                <a:ea typeface="Times New Roman" charset="0"/>
                <a:cs typeface="Times New Roman" charset="0"/>
              </a:rPr>
              <a:t>24 </a:t>
            </a:r>
            <a:r>
              <a:rPr lang="en-AU" sz="3200" dirty="0">
                <a:solidFill>
                  <a:schemeClr val="bg1"/>
                </a:solidFill>
                <a:latin typeface="Times New Roman" charset="0"/>
                <a:ea typeface="Times New Roman" charset="0"/>
                <a:cs typeface="Times New Roman" charset="0"/>
              </a:rPr>
              <a:t>So, brothers, in whatever condition each was called, there let him remain with God.</a:t>
            </a:r>
            <a:r>
              <a:rPr lang="en-GB" sz="3200" dirty="0">
                <a:solidFill>
                  <a:schemeClr val="bg1"/>
                </a:solidFill>
                <a:latin typeface="Times New Roman" charset="0"/>
                <a:ea typeface="Times New Roman" charset="0"/>
                <a:cs typeface="Times New Roman" charset="0"/>
              </a:rPr>
              <a:t> </a:t>
            </a:r>
            <a:r>
              <a:rPr lang="en-GB" sz="3200" dirty="0" smtClean="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61378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461665"/>
          </a:xfrm>
          <a:prstGeom prst="rect">
            <a:avLst/>
          </a:prstGeom>
          <a:noFill/>
          <a:ln w="22225">
            <a:noFill/>
          </a:ln>
        </p:spPr>
        <p:txBody>
          <a:bodyPr wrap="square" rtlCol="0">
            <a:spAutoFit/>
          </a:bodyPr>
          <a:lstStyle/>
          <a:p>
            <a:pPr algn="ctr"/>
            <a:r>
              <a:rPr lang="en-US" sz="2400" spc="60" dirty="0" smtClean="0">
                <a:solidFill>
                  <a:srgbClr val="FFFF00"/>
                </a:solidFill>
                <a:latin typeface="Times New Roman" charset="0"/>
                <a:ea typeface="Times New Roman" charset="0"/>
                <a:cs typeface="Times New Roman" charset="0"/>
              </a:rPr>
              <a:t>What sort of person, would God call to become a </a:t>
            </a:r>
            <a:r>
              <a:rPr lang="en-US" sz="2400" spc="60" dirty="0" smtClean="0">
                <a:solidFill>
                  <a:srgbClr val="FFFF00"/>
                </a:solidFill>
                <a:latin typeface="Times New Roman" charset="0"/>
                <a:ea typeface="Times New Roman" charset="0"/>
                <a:cs typeface="Times New Roman" charset="0"/>
              </a:rPr>
              <a:t>Christian???</a:t>
            </a:r>
            <a:endParaRPr lang="en-AU" sz="2400" spc="6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29866" y="280693"/>
            <a:ext cx="9135693"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As disciples of Jesus, we all need to change some things in our lives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But not everything needs to change</a:t>
            </a:r>
            <a:endParaRPr lang="en-US" sz="22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29866" y="869827"/>
            <a:ext cx="7212072" cy="477054"/>
          </a:xfrm>
          <a:prstGeom prst="rect">
            <a:avLst/>
          </a:prstGeom>
          <a:noFill/>
          <a:ln w="15875">
            <a:noFill/>
          </a:ln>
        </p:spPr>
        <p:txBody>
          <a:bodyPr wrap="square" rtlCol="0">
            <a:spAutoFit/>
          </a:bodyPr>
          <a:lstStyle/>
          <a:p>
            <a:r>
              <a:rPr lang="en-US" sz="2500" dirty="0" smtClean="0">
                <a:solidFill>
                  <a:srgbClr val="FFFF00"/>
                </a:solidFill>
                <a:latin typeface="Times New Roman" charset="0"/>
                <a:ea typeface="Times New Roman" charset="0"/>
                <a:cs typeface="Times New Roman" charset="0"/>
              </a:rPr>
              <a:t>A perceived </a:t>
            </a:r>
            <a:r>
              <a:rPr lang="en-US" sz="2500" dirty="0" err="1" smtClean="0">
                <a:solidFill>
                  <a:srgbClr val="FFFF00"/>
                </a:solidFill>
                <a:latin typeface="Times New Roman" charset="0"/>
                <a:ea typeface="Times New Roman" charset="0"/>
                <a:cs typeface="Times New Roman" charset="0"/>
              </a:rPr>
              <a:t>mould</a:t>
            </a:r>
            <a:r>
              <a:rPr lang="en-US" sz="2500" dirty="0" smtClean="0">
                <a:solidFill>
                  <a:srgbClr val="FFFF00"/>
                </a:solidFill>
                <a:latin typeface="Times New Roman" charset="0"/>
                <a:ea typeface="Times New Roman" charset="0"/>
                <a:cs typeface="Times New Roman" charset="0"/>
              </a:rPr>
              <a:t> of what makes a potential Christian</a:t>
            </a:r>
          </a:p>
        </p:txBody>
      </p:sp>
      <p:sp>
        <p:nvSpPr>
          <p:cNvPr id="11" name="Text Box 4"/>
          <p:cNvSpPr txBox="1">
            <a:spLocks noChangeArrowheads="1"/>
          </p:cNvSpPr>
          <p:nvPr/>
        </p:nvSpPr>
        <p:spPr bwMode="auto">
          <a:xfrm>
            <a:off x="47910" y="2008749"/>
            <a:ext cx="8972738" cy="707886"/>
          </a:xfrm>
          <a:prstGeom prst="rect">
            <a:avLst/>
          </a:prstGeom>
          <a:noFill/>
          <a:ln w="9525">
            <a:solidFill>
              <a:schemeClr val="bg1"/>
            </a:solidFill>
            <a:miter lim="800000"/>
            <a:headEnd/>
            <a:tailEnd/>
          </a:ln>
        </p:spPr>
        <p:txBody>
          <a:bodyPr wrap="square">
            <a:prstTxWarp prst="textNoShape">
              <a:avLst/>
            </a:prstTxWarp>
            <a:spAutoFit/>
          </a:bodyPr>
          <a:lstStyle/>
          <a:p>
            <a:pPr indent="152400" algn="ctr">
              <a:spcAft>
                <a:spcPts val="0"/>
              </a:spcAft>
            </a:pPr>
            <a:r>
              <a:rPr lang="en-AU" sz="2000" b="1" baseline="30000" dirty="0">
                <a:solidFill>
                  <a:schemeClr val="bg1"/>
                </a:solidFill>
                <a:latin typeface="Comic Sans MS" charset="0"/>
                <a:ea typeface="Comic Sans MS" charset="0"/>
                <a:cs typeface="Comic Sans MS" charset="0"/>
              </a:rPr>
              <a:t>17 </a:t>
            </a:r>
            <a:r>
              <a:rPr lang="en-AU" sz="2000" dirty="0">
                <a:solidFill>
                  <a:schemeClr val="bg1"/>
                </a:solidFill>
                <a:latin typeface="Comic Sans MS" charset="0"/>
                <a:ea typeface="Comic Sans MS" charset="0"/>
                <a:cs typeface="Comic Sans MS" charset="0"/>
              </a:rPr>
              <a:t>Only let each person lead the life that the Lord has assigned to him, and to which God has called him.  This is my rule in all the churches.</a:t>
            </a:r>
            <a:endParaRPr lang="en-GB" sz="1900" dirty="0">
              <a:solidFill>
                <a:schemeClr val="bg1"/>
              </a:solidFill>
              <a:effectLst/>
              <a:latin typeface="Comic Sans MS" charset="0"/>
              <a:ea typeface="Comic Sans MS" charset="0"/>
              <a:cs typeface="Comic Sans MS" charset="0"/>
            </a:endParaRPr>
          </a:p>
        </p:txBody>
      </p:sp>
      <p:sp>
        <p:nvSpPr>
          <p:cNvPr id="10" name="TextBox 9"/>
          <p:cNvSpPr txBox="1"/>
          <p:nvPr/>
        </p:nvSpPr>
        <p:spPr>
          <a:xfrm>
            <a:off x="47910" y="2650707"/>
            <a:ext cx="3243074" cy="430887"/>
          </a:xfrm>
          <a:prstGeom prst="rect">
            <a:avLst/>
          </a:prstGeom>
          <a:noFill/>
          <a:ln w="15875">
            <a:noFill/>
          </a:ln>
        </p:spPr>
        <p:txBody>
          <a:bodyPr wrap="square" rtlCol="0">
            <a:spAutoFit/>
          </a:bodyPr>
          <a:lstStyle/>
          <a:p>
            <a:r>
              <a:rPr lang="en-US" sz="2200" dirty="0">
                <a:solidFill>
                  <a:srgbClr val="FFFF00"/>
                </a:solidFill>
                <a:latin typeface="Times New Roman" charset="0"/>
                <a:ea typeface="Times New Roman" charset="0"/>
                <a:cs typeface="Times New Roman" charset="0"/>
              </a:rPr>
              <a:t>No Religious division</a:t>
            </a:r>
            <a:endParaRPr lang="en-AU" sz="2200" dirty="0">
              <a:solidFill>
                <a:srgbClr val="FFFF00"/>
              </a:solidFill>
              <a:latin typeface="Times New Roman" charset="0"/>
              <a:ea typeface="Times New Roman" charset="0"/>
              <a:cs typeface="Times New Roman" charset="0"/>
            </a:endParaRPr>
          </a:p>
        </p:txBody>
      </p:sp>
      <p:sp>
        <p:nvSpPr>
          <p:cNvPr id="14" name="TextBox 13"/>
          <p:cNvSpPr txBox="1"/>
          <p:nvPr/>
        </p:nvSpPr>
        <p:spPr>
          <a:xfrm>
            <a:off x="-29867" y="1221050"/>
            <a:ext cx="2603560"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right job</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right friends</a:t>
            </a:r>
            <a:endParaRPr lang="en-US" sz="22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2357669" y="1212556"/>
            <a:ext cx="2232248"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Right family</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Upbringing </a:t>
            </a:r>
            <a:endParaRPr lang="en-US" sz="22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4483890" y="1230814"/>
            <a:ext cx="2232248"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Right hobbies</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Religious</a:t>
            </a:r>
            <a:endParaRPr lang="en-US" sz="2200" dirty="0" smtClean="0">
              <a:solidFill>
                <a:schemeClr val="bg1"/>
              </a:solidFill>
              <a:latin typeface="Times New Roman" charset="0"/>
              <a:ea typeface="Times New Roman" charset="0"/>
              <a:cs typeface="Times New Roman" charset="0"/>
            </a:endParaRPr>
          </a:p>
        </p:txBody>
      </p:sp>
      <p:sp>
        <p:nvSpPr>
          <p:cNvPr id="2" name="TextBox 1"/>
          <p:cNvSpPr txBox="1"/>
          <p:nvPr/>
        </p:nvSpPr>
        <p:spPr>
          <a:xfrm>
            <a:off x="6681932" y="1316102"/>
            <a:ext cx="2160240" cy="646331"/>
          </a:xfrm>
          <a:prstGeom prst="rect">
            <a:avLst/>
          </a:prstGeom>
          <a:noFill/>
          <a:ln w="31750" cmpd="dbl">
            <a:solidFill>
              <a:srgbClr val="FFFF00"/>
            </a:solidFill>
          </a:ln>
        </p:spPr>
        <p:txBody>
          <a:bodyPr wrap="square" rtlCol="0">
            <a:spAutoFit/>
          </a:bodyPr>
          <a:lstStyle/>
          <a:p>
            <a:pPr algn="ctr"/>
            <a:r>
              <a:rPr lang="en-AU" b="1" dirty="0" smtClean="0">
                <a:solidFill>
                  <a:srgbClr val="FFFF00"/>
                </a:solidFill>
              </a:rPr>
              <a:t>BUT   THERE   IS</a:t>
            </a:r>
          </a:p>
          <a:p>
            <a:pPr algn="ctr"/>
            <a:r>
              <a:rPr lang="en-AU" b="1" dirty="0" smtClean="0">
                <a:solidFill>
                  <a:srgbClr val="FFFF00"/>
                </a:solidFill>
              </a:rPr>
              <a:t>NO   MOULD</a:t>
            </a:r>
            <a:endParaRPr lang="en-AU" b="1" dirty="0">
              <a:solidFill>
                <a:srgbClr val="FFFF00"/>
              </a:solidFill>
            </a:endParaRPr>
          </a:p>
        </p:txBody>
      </p:sp>
      <p:sp>
        <p:nvSpPr>
          <p:cNvPr id="16" name="TextBox 15"/>
          <p:cNvSpPr txBox="1"/>
          <p:nvPr/>
        </p:nvSpPr>
        <p:spPr>
          <a:xfrm>
            <a:off x="8307" y="2945810"/>
            <a:ext cx="9135693"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Being a Christian isn’t about fulfilling some kind </a:t>
            </a:r>
            <a:r>
              <a:rPr lang="en-US" sz="2200" smtClean="0">
                <a:solidFill>
                  <a:schemeClr val="bg1"/>
                </a:solidFill>
                <a:latin typeface="Times New Roman" charset="0"/>
                <a:ea typeface="Times New Roman" charset="0"/>
                <a:cs typeface="Times New Roman" charset="0"/>
              </a:rPr>
              <a:t>of religious ritual</a:t>
            </a:r>
            <a:endParaRPr lang="en-US" sz="2200" dirty="0" smtClean="0">
              <a:solidFill>
                <a:schemeClr val="bg1"/>
              </a:solidFill>
              <a:latin typeface="Times New Roman" charset="0"/>
              <a:ea typeface="Times New Roman" charset="0"/>
              <a:cs typeface="Times New Roman" charset="0"/>
            </a:endParaRPr>
          </a:p>
        </p:txBody>
      </p:sp>
      <p:sp>
        <p:nvSpPr>
          <p:cNvPr id="17" name="TextBox 16"/>
          <p:cNvSpPr txBox="1"/>
          <p:nvPr/>
        </p:nvSpPr>
        <p:spPr>
          <a:xfrm>
            <a:off x="-29867" y="3269067"/>
            <a:ext cx="3243074"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No Social division</a:t>
            </a:r>
            <a:endParaRPr lang="en-AU" sz="2200" dirty="0" smtClean="0">
              <a:solidFill>
                <a:srgbClr val="FFFF00"/>
              </a:solidFill>
              <a:latin typeface="Times New Roman" charset="0"/>
              <a:ea typeface="Times New Roman" charset="0"/>
              <a:cs typeface="Times New Roman" charset="0"/>
            </a:endParaRPr>
          </a:p>
        </p:txBody>
      </p:sp>
      <p:sp>
        <p:nvSpPr>
          <p:cNvPr id="18" name="TextBox 17"/>
          <p:cNvSpPr txBox="1"/>
          <p:nvPr/>
        </p:nvSpPr>
        <p:spPr>
          <a:xfrm>
            <a:off x="2148291" y="3323675"/>
            <a:ext cx="9135693"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It’s not only for ‘middle-class professionals’</a:t>
            </a:r>
            <a:endParaRPr lang="en-US" sz="2200" dirty="0">
              <a:solidFill>
                <a:schemeClr val="bg1"/>
              </a:solidFill>
              <a:latin typeface="Times New Roman" charset="0"/>
              <a:ea typeface="Times New Roman" charset="0"/>
              <a:cs typeface="Times New Roman" charset="0"/>
            </a:endParaRP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God calls the slave and He calls the free.  No Problem!!! </a:t>
            </a:r>
            <a:br>
              <a:rPr lang="en-US" sz="2200" dirty="0" smtClean="0">
                <a:solidFill>
                  <a:schemeClr val="bg1"/>
                </a:solidFill>
                <a:latin typeface="Times New Roman" charset="0"/>
                <a:ea typeface="Times New Roman" charset="0"/>
                <a:cs typeface="Times New Roman" charset="0"/>
              </a:rPr>
            </a:br>
            <a:r>
              <a:rPr lang="en-US" sz="2200" dirty="0" smtClean="0">
                <a:solidFill>
                  <a:schemeClr val="bg1"/>
                </a:solidFill>
                <a:latin typeface="Times New Roman" charset="0"/>
                <a:ea typeface="Times New Roman" charset="0"/>
                <a:cs typeface="Times New Roman" charset="0"/>
              </a:rPr>
              <a:t>(all free in Christ, and all slaves </a:t>
            </a:r>
            <a:r>
              <a:rPr lang="en-US" sz="2200" b="1" dirty="0" smtClean="0">
                <a:solidFill>
                  <a:schemeClr val="bg1"/>
                </a:solidFill>
                <a:latin typeface="Times New Roman" charset="0"/>
                <a:ea typeface="Times New Roman" charset="0"/>
                <a:cs typeface="Times New Roman" charset="0"/>
              </a:rPr>
              <a:t>of</a:t>
            </a:r>
            <a:r>
              <a:rPr lang="en-US" sz="2200" dirty="0" smtClean="0">
                <a:solidFill>
                  <a:schemeClr val="bg1"/>
                </a:solidFill>
                <a:latin typeface="Times New Roman" charset="0"/>
                <a:ea typeface="Times New Roman" charset="0"/>
                <a:cs typeface="Times New Roman" charset="0"/>
              </a:rPr>
              <a:t> Christ.)</a:t>
            </a:r>
          </a:p>
        </p:txBody>
      </p:sp>
      <p:sp>
        <p:nvSpPr>
          <p:cNvPr id="19" name="Text Box 4"/>
          <p:cNvSpPr txBox="1">
            <a:spLocks noChangeArrowheads="1"/>
          </p:cNvSpPr>
          <p:nvPr/>
        </p:nvSpPr>
        <p:spPr bwMode="auto">
          <a:xfrm>
            <a:off x="46298" y="4442683"/>
            <a:ext cx="9034862" cy="400110"/>
          </a:xfrm>
          <a:prstGeom prst="rect">
            <a:avLst/>
          </a:prstGeom>
          <a:noFill/>
          <a:ln w="9525">
            <a:solidFill>
              <a:schemeClr val="bg1"/>
            </a:solidFill>
            <a:miter lim="800000"/>
            <a:headEnd/>
            <a:tailEnd/>
          </a:ln>
        </p:spPr>
        <p:txBody>
          <a:bodyPr wrap="square">
            <a:prstTxWarp prst="textNoShape">
              <a:avLst/>
            </a:prstTxWarp>
            <a:spAutoFit/>
          </a:bodyPr>
          <a:lstStyle/>
          <a:p>
            <a:pPr indent="152400" algn="ctr">
              <a:spcAft>
                <a:spcPts val="0"/>
              </a:spcAft>
            </a:pPr>
            <a:r>
              <a:rPr lang="en-AU" sz="2000" b="1" baseline="30000" dirty="0" smtClean="0">
                <a:solidFill>
                  <a:schemeClr val="bg1"/>
                </a:solidFill>
                <a:latin typeface="Comic Sans MS" charset="0"/>
                <a:ea typeface="Comic Sans MS" charset="0"/>
                <a:cs typeface="Comic Sans MS" charset="0"/>
              </a:rPr>
              <a:t>24</a:t>
            </a:r>
            <a:r>
              <a:rPr lang="en-AU" sz="2000" b="1" baseline="30000" dirty="0">
                <a:solidFill>
                  <a:schemeClr val="bg1"/>
                </a:solidFill>
                <a:latin typeface="Comic Sans MS" charset="0"/>
                <a:ea typeface="Comic Sans MS" charset="0"/>
                <a:cs typeface="Comic Sans MS" charset="0"/>
              </a:rPr>
              <a:t> </a:t>
            </a:r>
            <a:r>
              <a:rPr lang="en-AU" sz="2000" dirty="0" smtClean="0">
                <a:solidFill>
                  <a:schemeClr val="bg1"/>
                </a:solidFill>
                <a:latin typeface="Comic Sans MS" charset="0"/>
                <a:ea typeface="Comic Sans MS" charset="0"/>
                <a:cs typeface="Comic Sans MS" charset="0"/>
              </a:rPr>
              <a:t>...In whatever condition each was called, there let him remain </a:t>
            </a:r>
            <a:r>
              <a:rPr lang="en-AU" sz="2000" b="1" dirty="0" smtClean="0">
                <a:solidFill>
                  <a:schemeClr val="bg1"/>
                </a:solidFill>
                <a:latin typeface="Comic Sans MS" charset="0"/>
                <a:ea typeface="Comic Sans MS" charset="0"/>
                <a:cs typeface="Comic Sans MS" charset="0"/>
              </a:rPr>
              <a:t>with God</a:t>
            </a:r>
            <a:endParaRPr lang="en-GB" sz="1900" dirty="0">
              <a:solidFill>
                <a:schemeClr val="bg1"/>
              </a:solidFill>
              <a:effectLst/>
              <a:latin typeface="Comic Sans MS" charset="0"/>
              <a:ea typeface="Comic Sans MS" charset="0"/>
              <a:cs typeface="Comic Sans MS" charset="0"/>
            </a:endParaRPr>
          </a:p>
        </p:txBody>
      </p:sp>
      <p:sp>
        <p:nvSpPr>
          <p:cNvPr id="20" name="TextBox 19"/>
          <p:cNvSpPr txBox="1"/>
          <p:nvPr/>
        </p:nvSpPr>
        <p:spPr>
          <a:xfrm>
            <a:off x="-473" y="4842793"/>
            <a:ext cx="9106300" cy="430887"/>
          </a:xfrm>
          <a:prstGeom prst="rect">
            <a:avLst/>
          </a:prstGeom>
          <a:noFill/>
          <a:ln w="15875">
            <a:noFill/>
          </a:ln>
        </p:spPr>
        <p:txBody>
          <a:bodyPr wrap="square" rtlCol="0">
            <a:spAutoFit/>
          </a:bodyPr>
          <a:lstStyle/>
          <a:p>
            <a:r>
              <a:rPr lang="en-US" sz="2200" dirty="0" smtClean="0">
                <a:solidFill>
                  <a:srgbClr val="FFFF00"/>
                </a:solidFill>
                <a:latin typeface="Times New Roman" charset="0"/>
                <a:ea typeface="Times New Roman" charset="0"/>
                <a:cs typeface="Times New Roman" charset="0"/>
              </a:rPr>
              <a:t>Disciples of Jesus bring God into the world in which </a:t>
            </a:r>
            <a:r>
              <a:rPr lang="en-US" sz="2200" b="1" dirty="0" smtClean="0">
                <a:solidFill>
                  <a:srgbClr val="FFFF00"/>
                </a:solidFill>
                <a:latin typeface="Times New Roman" charset="0"/>
                <a:ea typeface="Times New Roman" charset="0"/>
                <a:cs typeface="Times New Roman" charset="0"/>
              </a:rPr>
              <a:t>they live</a:t>
            </a:r>
            <a:endParaRPr lang="en-AU" sz="2200" dirty="0">
              <a:solidFill>
                <a:srgbClr val="FFFF00"/>
              </a:solidFill>
              <a:latin typeface="Times New Roman" charset="0"/>
              <a:ea typeface="Times New Roman" charset="0"/>
              <a:cs typeface="Times New Roman" charset="0"/>
            </a:endParaRPr>
          </a:p>
        </p:txBody>
      </p:sp>
      <p:sp>
        <p:nvSpPr>
          <p:cNvPr id="21" name="TextBox 20"/>
          <p:cNvSpPr txBox="1"/>
          <p:nvPr/>
        </p:nvSpPr>
        <p:spPr>
          <a:xfrm>
            <a:off x="33385" y="5161756"/>
            <a:ext cx="9135693"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bring God into our work;  family;  friendships;  social setting......</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xEl>
                                              <p:pRg st="0" end="0"/>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p:bldP spid="7" grpId="0" build="p"/>
      <p:bldP spid="11" grpId="0" animBg="1"/>
      <p:bldP spid="10" grpId="0" build="p"/>
      <p:bldP spid="14" grpId="0"/>
      <p:bldP spid="13" grpId="0"/>
      <p:bldP spid="15" grpId="0"/>
      <p:bldP spid="2" grpId="0" animBg="1"/>
      <p:bldP spid="16" grpId="0" build="p"/>
      <p:bldP spid="17" grpId="0" build="p"/>
      <p:bldP spid="18" grpId="0" uiExpand="1" build="p"/>
      <p:bldP spid="19" grpId="0" animBg="1"/>
      <p:bldP spid="20" grpId="0" build="p"/>
      <p:bldP spid="2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58688</TotalTime>
  <Words>132</Words>
  <Application>Microsoft Macintosh PowerPoint</Application>
  <PresentationFormat>On-screen Show (16:10)</PresentationFormat>
  <Paragraphs>25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810</cp:revision>
  <cp:lastPrinted>2018-01-19T05:58:35Z</cp:lastPrinted>
  <dcterms:created xsi:type="dcterms:W3CDTF">2016-11-04T06:28:01Z</dcterms:created>
  <dcterms:modified xsi:type="dcterms:W3CDTF">2018-01-19T06:08:08Z</dcterms:modified>
</cp:coreProperties>
</file>